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53"/>
  </p:normalViewPr>
  <p:slideViewPr>
    <p:cSldViewPr snapToGrid="0" snapToObjects="1">
      <p:cViewPr varScale="1">
        <p:scale>
          <a:sx n="111" d="100"/>
          <a:sy n="111" d="100"/>
        </p:scale>
        <p:origin x="224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EA155-775E-5B45-B229-C81182E72A34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20380-5BDA-3C45-B20D-0A8702EFDF7F}">
      <dgm:prSet phldrT="[Text]" custT="1"/>
      <dgm:spPr/>
      <dgm:t>
        <a:bodyPr/>
        <a:lstStyle/>
        <a:p>
          <a:r>
            <a:rPr lang="en-US" sz="1800" dirty="0"/>
            <a:t>Profile of a KIBSD Learner</a:t>
          </a:r>
        </a:p>
      </dgm:t>
    </dgm:pt>
    <dgm:pt modelId="{ED1BD402-D6B1-274B-A2DB-97603D2C5674}" type="parTrans" cxnId="{940315DF-EE2E-4647-99C1-2C9CF45CADFC}">
      <dgm:prSet/>
      <dgm:spPr/>
      <dgm:t>
        <a:bodyPr/>
        <a:lstStyle/>
        <a:p>
          <a:endParaRPr lang="en-US" sz="2800"/>
        </a:p>
      </dgm:t>
    </dgm:pt>
    <dgm:pt modelId="{A964C44E-6FCF-DE43-9467-120044568CB6}" type="sibTrans" cxnId="{940315DF-EE2E-4647-99C1-2C9CF45CADFC}">
      <dgm:prSet/>
      <dgm:spPr/>
      <dgm:t>
        <a:bodyPr/>
        <a:lstStyle/>
        <a:p>
          <a:endParaRPr lang="en-US" sz="2800"/>
        </a:p>
      </dgm:t>
    </dgm:pt>
    <dgm:pt modelId="{E7B4DA83-D611-1746-B4C3-2E5F4D753A5E}">
      <dgm:prSet phldrT="[Text]" custT="1"/>
      <dgm:spPr/>
      <dgm:t>
        <a:bodyPr/>
        <a:lstStyle/>
        <a:p>
          <a:r>
            <a:rPr lang="en-US" sz="1800" dirty="0"/>
            <a:t>Professional Development and </a:t>
          </a:r>
          <a:r>
            <a:rPr lang="en-US" sz="1800" dirty="0" err="1"/>
            <a:t>Inservice</a:t>
          </a:r>
          <a:endParaRPr lang="en-US" sz="1800" dirty="0"/>
        </a:p>
      </dgm:t>
    </dgm:pt>
    <dgm:pt modelId="{A50B9FE1-9571-D84A-B7E7-749A202297F8}" type="parTrans" cxnId="{4B688CAA-F293-C84D-93E6-E2BA640FECA0}">
      <dgm:prSet/>
      <dgm:spPr/>
      <dgm:t>
        <a:bodyPr/>
        <a:lstStyle/>
        <a:p>
          <a:endParaRPr lang="en-US" sz="2800"/>
        </a:p>
      </dgm:t>
    </dgm:pt>
    <dgm:pt modelId="{840647D2-11FD-C64D-AB68-4F4DE4F62C18}" type="sibTrans" cxnId="{4B688CAA-F293-C84D-93E6-E2BA640FECA0}">
      <dgm:prSet/>
      <dgm:spPr/>
      <dgm:t>
        <a:bodyPr/>
        <a:lstStyle/>
        <a:p>
          <a:endParaRPr lang="en-US" sz="2800"/>
        </a:p>
      </dgm:t>
    </dgm:pt>
    <dgm:pt modelId="{E684830F-A52E-4D4F-A193-6B6C32D12849}">
      <dgm:prSet phldrT="[Text]" custT="1"/>
      <dgm:spPr/>
      <dgm:t>
        <a:bodyPr/>
        <a:lstStyle/>
        <a:p>
          <a:r>
            <a:rPr lang="en-US" sz="1800" dirty="0"/>
            <a:t>Resource </a:t>
          </a:r>
          <a:r>
            <a:rPr lang="en-US" sz="1800" dirty="0" err="1"/>
            <a:t>Implementa-tion</a:t>
          </a:r>
          <a:r>
            <a:rPr lang="en-US" sz="1800" dirty="0"/>
            <a:t> &amp; Advisories</a:t>
          </a:r>
        </a:p>
      </dgm:t>
    </dgm:pt>
    <dgm:pt modelId="{95431329-B398-B64F-AF1C-B5BBC93ABD6A}" type="parTrans" cxnId="{069EE90B-FF2D-A04E-901A-A6E0C38D7BFC}">
      <dgm:prSet/>
      <dgm:spPr/>
      <dgm:t>
        <a:bodyPr/>
        <a:lstStyle/>
        <a:p>
          <a:endParaRPr lang="en-US" sz="2800"/>
        </a:p>
      </dgm:t>
    </dgm:pt>
    <dgm:pt modelId="{44CD47F7-5B5A-0149-930C-6A8045C342AB}" type="sibTrans" cxnId="{069EE90B-FF2D-A04E-901A-A6E0C38D7BFC}">
      <dgm:prSet/>
      <dgm:spPr/>
      <dgm:t>
        <a:bodyPr/>
        <a:lstStyle/>
        <a:p>
          <a:endParaRPr lang="en-US" sz="2800"/>
        </a:p>
      </dgm:t>
    </dgm:pt>
    <dgm:pt modelId="{8692E186-F93B-374A-A34F-D9AF2B6B3296}">
      <dgm:prSet phldrT="[Text]" custT="1"/>
      <dgm:spPr/>
      <dgm:t>
        <a:bodyPr/>
        <a:lstStyle/>
        <a:p>
          <a:r>
            <a:rPr lang="en-US" sz="1800" dirty="0"/>
            <a:t>CRESEL Phase I</a:t>
          </a:r>
        </a:p>
      </dgm:t>
    </dgm:pt>
    <dgm:pt modelId="{A36A4F27-98A9-1F44-BB9A-D4EDA158FB86}" type="parTrans" cxnId="{8FE9B863-425D-BD48-B9B0-E4C89206355E}">
      <dgm:prSet/>
      <dgm:spPr/>
      <dgm:t>
        <a:bodyPr/>
        <a:lstStyle/>
        <a:p>
          <a:endParaRPr lang="en-US" sz="2800"/>
        </a:p>
      </dgm:t>
    </dgm:pt>
    <dgm:pt modelId="{AF4ED092-5772-484B-9C9E-90F888AEF169}" type="sibTrans" cxnId="{8FE9B863-425D-BD48-B9B0-E4C89206355E}">
      <dgm:prSet/>
      <dgm:spPr/>
      <dgm:t>
        <a:bodyPr/>
        <a:lstStyle/>
        <a:p>
          <a:endParaRPr lang="en-US" sz="2800"/>
        </a:p>
      </dgm:t>
    </dgm:pt>
    <dgm:pt modelId="{A7117FAA-A947-DE4E-8BFE-84A1EB0FB10F}" type="pres">
      <dgm:prSet presAssocID="{0FCEA155-775E-5B45-B229-C81182E72A34}" presName="Name0" presStyleCnt="0">
        <dgm:presLayoutVars>
          <dgm:chMax val="7"/>
          <dgm:resizeHandles val="exact"/>
        </dgm:presLayoutVars>
      </dgm:prSet>
      <dgm:spPr/>
    </dgm:pt>
    <dgm:pt modelId="{4ADBA273-F676-DC45-A263-8443DFD92C42}" type="pres">
      <dgm:prSet presAssocID="{0FCEA155-775E-5B45-B229-C81182E72A34}" presName="comp1" presStyleCnt="0"/>
      <dgm:spPr/>
    </dgm:pt>
    <dgm:pt modelId="{CE8F3E34-FA16-C943-93E0-C11A2AADFE54}" type="pres">
      <dgm:prSet presAssocID="{0FCEA155-775E-5B45-B229-C81182E72A34}" presName="circle1" presStyleLbl="node1" presStyleIdx="0" presStyleCnt="4" custScaleX="127628" custLinFactNeighborX="-508" custLinFactNeighborY="-1420"/>
      <dgm:spPr/>
    </dgm:pt>
    <dgm:pt modelId="{B0583B9C-E934-B648-B2D6-6E9191149E97}" type="pres">
      <dgm:prSet presAssocID="{0FCEA155-775E-5B45-B229-C81182E72A34}" presName="c1text" presStyleLbl="node1" presStyleIdx="0" presStyleCnt="4">
        <dgm:presLayoutVars>
          <dgm:bulletEnabled val="1"/>
        </dgm:presLayoutVars>
      </dgm:prSet>
      <dgm:spPr/>
    </dgm:pt>
    <dgm:pt modelId="{1E3E8468-AA68-D047-97C2-CEF74466E03E}" type="pres">
      <dgm:prSet presAssocID="{0FCEA155-775E-5B45-B229-C81182E72A34}" presName="comp2" presStyleCnt="0"/>
      <dgm:spPr/>
    </dgm:pt>
    <dgm:pt modelId="{52A507F8-FD04-1046-86FA-C218B58A247E}" type="pres">
      <dgm:prSet presAssocID="{0FCEA155-775E-5B45-B229-C81182E72A34}" presName="circle2" presStyleLbl="node1" presStyleIdx="1" presStyleCnt="4"/>
      <dgm:spPr/>
    </dgm:pt>
    <dgm:pt modelId="{5E68C4A3-802B-4645-83BE-720F832F3E02}" type="pres">
      <dgm:prSet presAssocID="{0FCEA155-775E-5B45-B229-C81182E72A34}" presName="c2text" presStyleLbl="node1" presStyleIdx="1" presStyleCnt="4">
        <dgm:presLayoutVars>
          <dgm:bulletEnabled val="1"/>
        </dgm:presLayoutVars>
      </dgm:prSet>
      <dgm:spPr/>
    </dgm:pt>
    <dgm:pt modelId="{B39AB109-9AE0-7E49-A962-2BD06157543B}" type="pres">
      <dgm:prSet presAssocID="{0FCEA155-775E-5B45-B229-C81182E72A34}" presName="comp3" presStyleCnt="0"/>
      <dgm:spPr/>
    </dgm:pt>
    <dgm:pt modelId="{326ADC4E-2B0E-A848-A100-D5655240CB13}" type="pres">
      <dgm:prSet presAssocID="{0FCEA155-775E-5B45-B229-C81182E72A34}" presName="circle3" presStyleLbl="node1" presStyleIdx="2" presStyleCnt="4"/>
      <dgm:spPr/>
    </dgm:pt>
    <dgm:pt modelId="{83EE1EA7-C484-7B41-BECD-4E431EDE910E}" type="pres">
      <dgm:prSet presAssocID="{0FCEA155-775E-5B45-B229-C81182E72A34}" presName="c3text" presStyleLbl="node1" presStyleIdx="2" presStyleCnt="4">
        <dgm:presLayoutVars>
          <dgm:bulletEnabled val="1"/>
        </dgm:presLayoutVars>
      </dgm:prSet>
      <dgm:spPr/>
    </dgm:pt>
    <dgm:pt modelId="{8C603DF7-D2C6-C742-B7F5-D0AEFF382A90}" type="pres">
      <dgm:prSet presAssocID="{0FCEA155-775E-5B45-B229-C81182E72A34}" presName="comp4" presStyleCnt="0"/>
      <dgm:spPr/>
    </dgm:pt>
    <dgm:pt modelId="{F7163D75-2934-1944-A8CB-A1D4C96EB988}" type="pres">
      <dgm:prSet presAssocID="{0FCEA155-775E-5B45-B229-C81182E72A34}" presName="circle4" presStyleLbl="node1" presStyleIdx="3" presStyleCnt="4"/>
      <dgm:spPr/>
    </dgm:pt>
    <dgm:pt modelId="{03D87D87-C964-F641-9CED-94E9E245DAC3}" type="pres">
      <dgm:prSet presAssocID="{0FCEA155-775E-5B45-B229-C81182E72A3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69EE90B-FF2D-A04E-901A-A6E0C38D7BFC}" srcId="{0FCEA155-775E-5B45-B229-C81182E72A34}" destId="{E684830F-A52E-4D4F-A193-6B6C32D12849}" srcOrd="2" destOrd="0" parTransId="{95431329-B398-B64F-AF1C-B5BBC93ABD6A}" sibTransId="{44CD47F7-5B5A-0149-930C-6A8045C342AB}"/>
    <dgm:cxn modelId="{F2DF5715-7E8E-CB45-A60D-CF62EC1DB429}" type="presOf" srcId="{8692E186-F93B-374A-A34F-D9AF2B6B3296}" destId="{F7163D75-2934-1944-A8CB-A1D4C96EB988}" srcOrd="0" destOrd="0" presId="urn:microsoft.com/office/officeart/2005/8/layout/venn2"/>
    <dgm:cxn modelId="{3155C823-4918-1E40-BD52-8A66FBA0D475}" type="presOf" srcId="{E7B4DA83-D611-1746-B4C3-2E5F4D753A5E}" destId="{5E68C4A3-802B-4645-83BE-720F832F3E02}" srcOrd="1" destOrd="0" presId="urn:microsoft.com/office/officeart/2005/8/layout/venn2"/>
    <dgm:cxn modelId="{D6BA9728-DB41-3E43-8A1F-326DBE7FC7FF}" type="presOf" srcId="{E684830F-A52E-4D4F-A193-6B6C32D12849}" destId="{83EE1EA7-C484-7B41-BECD-4E431EDE910E}" srcOrd="1" destOrd="0" presId="urn:microsoft.com/office/officeart/2005/8/layout/venn2"/>
    <dgm:cxn modelId="{8FE9B863-425D-BD48-B9B0-E4C89206355E}" srcId="{0FCEA155-775E-5B45-B229-C81182E72A34}" destId="{8692E186-F93B-374A-A34F-D9AF2B6B3296}" srcOrd="3" destOrd="0" parTransId="{A36A4F27-98A9-1F44-BB9A-D4EDA158FB86}" sibTransId="{AF4ED092-5772-484B-9C9E-90F888AEF169}"/>
    <dgm:cxn modelId="{5314E295-D19C-8B46-944E-FAC1268DC3A9}" type="presOf" srcId="{88620380-5BDA-3C45-B20D-0A8702EFDF7F}" destId="{CE8F3E34-FA16-C943-93E0-C11A2AADFE54}" srcOrd="0" destOrd="0" presId="urn:microsoft.com/office/officeart/2005/8/layout/venn2"/>
    <dgm:cxn modelId="{3FF6E09C-F907-EB40-A24D-C364F5FC9175}" type="presOf" srcId="{E7B4DA83-D611-1746-B4C3-2E5F4D753A5E}" destId="{52A507F8-FD04-1046-86FA-C218B58A247E}" srcOrd="0" destOrd="0" presId="urn:microsoft.com/office/officeart/2005/8/layout/venn2"/>
    <dgm:cxn modelId="{4B688CAA-F293-C84D-93E6-E2BA640FECA0}" srcId="{0FCEA155-775E-5B45-B229-C81182E72A34}" destId="{E7B4DA83-D611-1746-B4C3-2E5F4D753A5E}" srcOrd="1" destOrd="0" parTransId="{A50B9FE1-9571-D84A-B7E7-749A202297F8}" sibTransId="{840647D2-11FD-C64D-AB68-4F4DE4F62C18}"/>
    <dgm:cxn modelId="{720BC8AC-3476-F94B-B2CA-10BE181BB676}" type="presOf" srcId="{E684830F-A52E-4D4F-A193-6B6C32D12849}" destId="{326ADC4E-2B0E-A848-A100-D5655240CB13}" srcOrd="0" destOrd="0" presId="urn:microsoft.com/office/officeart/2005/8/layout/venn2"/>
    <dgm:cxn modelId="{216904C3-D0FF-034C-8C0A-60EBEB8CA7B8}" type="presOf" srcId="{0FCEA155-775E-5B45-B229-C81182E72A34}" destId="{A7117FAA-A947-DE4E-8BFE-84A1EB0FB10F}" srcOrd="0" destOrd="0" presId="urn:microsoft.com/office/officeart/2005/8/layout/venn2"/>
    <dgm:cxn modelId="{DAC176C3-6A14-F046-8EE7-A67B751A28EE}" type="presOf" srcId="{88620380-5BDA-3C45-B20D-0A8702EFDF7F}" destId="{B0583B9C-E934-B648-B2D6-6E9191149E97}" srcOrd="1" destOrd="0" presId="urn:microsoft.com/office/officeart/2005/8/layout/venn2"/>
    <dgm:cxn modelId="{B698B3DD-10F9-5441-8EB2-EC6199024CC9}" type="presOf" srcId="{8692E186-F93B-374A-A34F-D9AF2B6B3296}" destId="{03D87D87-C964-F641-9CED-94E9E245DAC3}" srcOrd="1" destOrd="0" presId="urn:microsoft.com/office/officeart/2005/8/layout/venn2"/>
    <dgm:cxn modelId="{940315DF-EE2E-4647-99C1-2C9CF45CADFC}" srcId="{0FCEA155-775E-5B45-B229-C81182E72A34}" destId="{88620380-5BDA-3C45-B20D-0A8702EFDF7F}" srcOrd="0" destOrd="0" parTransId="{ED1BD402-D6B1-274B-A2DB-97603D2C5674}" sibTransId="{A964C44E-6FCF-DE43-9467-120044568CB6}"/>
    <dgm:cxn modelId="{C8C55B6A-20F7-0745-81DF-B241BE5C642F}" type="presParOf" srcId="{A7117FAA-A947-DE4E-8BFE-84A1EB0FB10F}" destId="{4ADBA273-F676-DC45-A263-8443DFD92C42}" srcOrd="0" destOrd="0" presId="urn:microsoft.com/office/officeart/2005/8/layout/venn2"/>
    <dgm:cxn modelId="{1A4D77FC-F3A0-BE44-9F40-BF1E8EC5BAA7}" type="presParOf" srcId="{4ADBA273-F676-DC45-A263-8443DFD92C42}" destId="{CE8F3E34-FA16-C943-93E0-C11A2AADFE54}" srcOrd="0" destOrd="0" presId="urn:microsoft.com/office/officeart/2005/8/layout/venn2"/>
    <dgm:cxn modelId="{2BCE5B26-4D4B-7C4D-9895-5DAA78B2873E}" type="presParOf" srcId="{4ADBA273-F676-DC45-A263-8443DFD92C42}" destId="{B0583B9C-E934-B648-B2D6-6E9191149E97}" srcOrd="1" destOrd="0" presId="urn:microsoft.com/office/officeart/2005/8/layout/venn2"/>
    <dgm:cxn modelId="{74C5B43D-61FE-254B-A3BC-F42513A5508B}" type="presParOf" srcId="{A7117FAA-A947-DE4E-8BFE-84A1EB0FB10F}" destId="{1E3E8468-AA68-D047-97C2-CEF74466E03E}" srcOrd="1" destOrd="0" presId="urn:microsoft.com/office/officeart/2005/8/layout/venn2"/>
    <dgm:cxn modelId="{3FC0E144-B7C5-DD45-9456-0D114A1AF338}" type="presParOf" srcId="{1E3E8468-AA68-D047-97C2-CEF74466E03E}" destId="{52A507F8-FD04-1046-86FA-C218B58A247E}" srcOrd="0" destOrd="0" presId="urn:microsoft.com/office/officeart/2005/8/layout/venn2"/>
    <dgm:cxn modelId="{3FD5D9B4-A787-4E47-9635-E2FE3D454D3F}" type="presParOf" srcId="{1E3E8468-AA68-D047-97C2-CEF74466E03E}" destId="{5E68C4A3-802B-4645-83BE-720F832F3E02}" srcOrd="1" destOrd="0" presId="urn:microsoft.com/office/officeart/2005/8/layout/venn2"/>
    <dgm:cxn modelId="{D5BA0CD5-8104-F04F-82BA-2695191A1840}" type="presParOf" srcId="{A7117FAA-A947-DE4E-8BFE-84A1EB0FB10F}" destId="{B39AB109-9AE0-7E49-A962-2BD06157543B}" srcOrd="2" destOrd="0" presId="urn:microsoft.com/office/officeart/2005/8/layout/venn2"/>
    <dgm:cxn modelId="{BB63BA3F-12C3-BE46-9D06-DAB47F6615A6}" type="presParOf" srcId="{B39AB109-9AE0-7E49-A962-2BD06157543B}" destId="{326ADC4E-2B0E-A848-A100-D5655240CB13}" srcOrd="0" destOrd="0" presId="urn:microsoft.com/office/officeart/2005/8/layout/venn2"/>
    <dgm:cxn modelId="{2455AAD6-DD89-524B-B874-10664C7DCD47}" type="presParOf" srcId="{B39AB109-9AE0-7E49-A962-2BD06157543B}" destId="{83EE1EA7-C484-7B41-BECD-4E431EDE910E}" srcOrd="1" destOrd="0" presId="urn:microsoft.com/office/officeart/2005/8/layout/venn2"/>
    <dgm:cxn modelId="{0717AA89-E44C-CA4E-9439-2A54F597B2B8}" type="presParOf" srcId="{A7117FAA-A947-DE4E-8BFE-84A1EB0FB10F}" destId="{8C603DF7-D2C6-C742-B7F5-D0AEFF382A90}" srcOrd="3" destOrd="0" presId="urn:microsoft.com/office/officeart/2005/8/layout/venn2"/>
    <dgm:cxn modelId="{29709184-A999-8C47-B028-A2BDE3951617}" type="presParOf" srcId="{8C603DF7-D2C6-C742-B7F5-D0AEFF382A90}" destId="{F7163D75-2934-1944-A8CB-A1D4C96EB988}" srcOrd="0" destOrd="0" presId="urn:microsoft.com/office/officeart/2005/8/layout/venn2"/>
    <dgm:cxn modelId="{A55E100E-6092-FD41-85DE-042292B7B60E}" type="presParOf" srcId="{8C603DF7-D2C6-C742-B7F5-D0AEFF382A90}" destId="{03D87D87-C964-F641-9CED-94E9E245DAC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7FC31-89A9-7B46-B366-E2DC28F1DCBA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BC3A866C-EF9C-3A40-9CD5-0E43F5E105C9}">
      <dgm:prSet phldrT="[Text]"/>
      <dgm:spPr/>
      <dgm:t>
        <a:bodyPr/>
        <a:lstStyle/>
        <a:p>
          <a:r>
            <a:rPr lang="en-US" dirty="0"/>
            <a:t>Community Meetings </a:t>
          </a:r>
        </a:p>
        <a:p>
          <a:r>
            <a:rPr lang="en-US" dirty="0"/>
            <a:t>(2 </a:t>
          </a:r>
          <a:r>
            <a:rPr lang="en-US" dirty="0" err="1"/>
            <a:t>elem</a:t>
          </a:r>
          <a:r>
            <a:rPr lang="en-US" dirty="0"/>
            <a:t>/RS)</a:t>
          </a:r>
        </a:p>
      </dgm:t>
    </dgm:pt>
    <dgm:pt modelId="{5BA0FD7D-412B-274A-9FBF-A8E9C06AD077}" type="parTrans" cxnId="{5A0DB981-D91F-894F-996B-F374F95AF281}">
      <dgm:prSet/>
      <dgm:spPr/>
      <dgm:t>
        <a:bodyPr/>
        <a:lstStyle/>
        <a:p>
          <a:endParaRPr lang="en-US"/>
        </a:p>
      </dgm:t>
    </dgm:pt>
    <dgm:pt modelId="{F463DAD4-CF9B-2649-ACCA-F8D75DE99F4D}" type="sibTrans" cxnId="{5A0DB981-D91F-894F-996B-F374F95AF281}">
      <dgm:prSet/>
      <dgm:spPr/>
      <dgm:t>
        <a:bodyPr/>
        <a:lstStyle/>
        <a:p>
          <a:endParaRPr lang="en-US"/>
        </a:p>
      </dgm:t>
    </dgm:pt>
    <dgm:pt modelId="{4FF1E51A-2C57-2C4F-84FB-A585E2D06B74}">
      <dgm:prSet phldrT="[Text]"/>
      <dgm:spPr/>
      <dgm:t>
        <a:bodyPr/>
        <a:lstStyle/>
        <a:p>
          <a:r>
            <a:rPr lang="en-US" dirty="0"/>
            <a:t>Curricular Resources Purchased (Elem &amp; HS)</a:t>
          </a:r>
        </a:p>
      </dgm:t>
    </dgm:pt>
    <dgm:pt modelId="{D1DBA869-0053-2641-B1C9-52059AF8D051}" type="parTrans" cxnId="{4E22AA3B-BA96-4B41-BAA7-C37AAAFE740D}">
      <dgm:prSet/>
      <dgm:spPr/>
      <dgm:t>
        <a:bodyPr/>
        <a:lstStyle/>
        <a:p>
          <a:endParaRPr lang="en-US"/>
        </a:p>
      </dgm:t>
    </dgm:pt>
    <dgm:pt modelId="{E2834ED3-C1F0-C94E-B52F-6809720A82D5}" type="sibTrans" cxnId="{4E22AA3B-BA96-4B41-BAA7-C37AAAFE740D}">
      <dgm:prSet/>
      <dgm:spPr/>
      <dgm:t>
        <a:bodyPr/>
        <a:lstStyle/>
        <a:p>
          <a:endParaRPr lang="en-US"/>
        </a:p>
      </dgm:t>
    </dgm:pt>
    <dgm:pt modelId="{F154D740-A133-0A49-BA95-3E1372A9398A}">
      <dgm:prSet phldrT="[Text]"/>
      <dgm:spPr/>
      <dgm:t>
        <a:bodyPr/>
        <a:lstStyle/>
        <a:p>
          <a:r>
            <a:rPr lang="en-US" dirty="0"/>
            <a:t>Caring Schools &amp; Morning Meetings in all Elementary classrooms</a:t>
          </a:r>
        </a:p>
      </dgm:t>
    </dgm:pt>
    <dgm:pt modelId="{418BDA33-E771-4A44-BF40-779D40C998AE}" type="parTrans" cxnId="{D60943EF-A355-AF46-8331-66C905A5D299}">
      <dgm:prSet/>
      <dgm:spPr/>
      <dgm:t>
        <a:bodyPr/>
        <a:lstStyle/>
        <a:p>
          <a:endParaRPr lang="en-US"/>
        </a:p>
      </dgm:t>
    </dgm:pt>
    <dgm:pt modelId="{671B3FAF-0BF6-9A47-9379-AD65B0D8FAF4}" type="sibTrans" cxnId="{D60943EF-A355-AF46-8331-66C905A5D299}">
      <dgm:prSet/>
      <dgm:spPr/>
      <dgm:t>
        <a:bodyPr/>
        <a:lstStyle/>
        <a:p>
          <a:endParaRPr lang="en-US"/>
        </a:p>
      </dgm:t>
    </dgm:pt>
    <dgm:pt modelId="{E23F88D2-51CE-1A4F-94F6-D806602D626F}">
      <dgm:prSet/>
      <dgm:spPr/>
      <dgm:t>
        <a:bodyPr/>
        <a:lstStyle/>
        <a:p>
          <a:r>
            <a:rPr lang="en-US" dirty="0"/>
            <a:t>Advisories in MS/HS</a:t>
          </a:r>
        </a:p>
      </dgm:t>
    </dgm:pt>
    <dgm:pt modelId="{4679D7B6-5D46-F947-9EA9-6287B1FB4C23}" type="parTrans" cxnId="{B3390B43-1FBB-D24E-9BCB-B4ABFF8829D4}">
      <dgm:prSet/>
      <dgm:spPr/>
      <dgm:t>
        <a:bodyPr/>
        <a:lstStyle/>
        <a:p>
          <a:endParaRPr lang="en-US"/>
        </a:p>
      </dgm:t>
    </dgm:pt>
    <dgm:pt modelId="{0E08F6AD-0838-3042-9CE3-7A6B2EA91C0E}" type="sibTrans" cxnId="{B3390B43-1FBB-D24E-9BCB-B4ABFF8829D4}">
      <dgm:prSet/>
      <dgm:spPr/>
      <dgm:t>
        <a:bodyPr/>
        <a:lstStyle/>
        <a:p>
          <a:endParaRPr lang="en-US"/>
        </a:p>
      </dgm:t>
    </dgm:pt>
    <dgm:pt modelId="{1065AB07-7D25-BC45-8A0E-3168D370F127}" type="pres">
      <dgm:prSet presAssocID="{71B7FC31-89A9-7B46-B366-E2DC28F1DCBA}" presName="CompostProcess" presStyleCnt="0">
        <dgm:presLayoutVars>
          <dgm:dir/>
          <dgm:resizeHandles val="exact"/>
        </dgm:presLayoutVars>
      </dgm:prSet>
      <dgm:spPr/>
    </dgm:pt>
    <dgm:pt modelId="{AC4F5DE2-1152-364C-9CA1-102BD7DFC977}" type="pres">
      <dgm:prSet presAssocID="{71B7FC31-89A9-7B46-B366-E2DC28F1DCBA}" presName="arrow" presStyleLbl="bgShp" presStyleIdx="0" presStyleCnt="1"/>
      <dgm:spPr/>
    </dgm:pt>
    <dgm:pt modelId="{E8224EFC-03E1-8F45-821F-CD68773673C7}" type="pres">
      <dgm:prSet presAssocID="{71B7FC31-89A9-7B46-B366-E2DC28F1DCBA}" presName="linearProcess" presStyleCnt="0"/>
      <dgm:spPr/>
    </dgm:pt>
    <dgm:pt modelId="{D894B8A7-B144-5146-96FA-A5B5C624EA39}" type="pres">
      <dgm:prSet presAssocID="{BC3A866C-EF9C-3A40-9CD5-0E43F5E105C9}" presName="textNode" presStyleLbl="node1" presStyleIdx="0" presStyleCnt="4">
        <dgm:presLayoutVars>
          <dgm:bulletEnabled val="1"/>
        </dgm:presLayoutVars>
      </dgm:prSet>
      <dgm:spPr/>
    </dgm:pt>
    <dgm:pt modelId="{FF6FF89A-04FF-4E4D-BD41-229930FDEE5B}" type="pres">
      <dgm:prSet presAssocID="{F463DAD4-CF9B-2649-ACCA-F8D75DE99F4D}" presName="sibTrans" presStyleCnt="0"/>
      <dgm:spPr/>
    </dgm:pt>
    <dgm:pt modelId="{9FA799A3-63C0-944B-8521-5BD1D89328E4}" type="pres">
      <dgm:prSet presAssocID="{4FF1E51A-2C57-2C4F-84FB-A585E2D06B74}" presName="textNode" presStyleLbl="node1" presStyleIdx="1" presStyleCnt="4">
        <dgm:presLayoutVars>
          <dgm:bulletEnabled val="1"/>
        </dgm:presLayoutVars>
      </dgm:prSet>
      <dgm:spPr/>
    </dgm:pt>
    <dgm:pt modelId="{F16DE7FD-5B2A-6940-A9A9-0CBCFA879165}" type="pres">
      <dgm:prSet presAssocID="{E2834ED3-C1F0-C94E-B52F-6809720A82D5}" presName="sibTrans" presStyleCnt="0"/>
      <dgm:spPr/>
    </dgm:pt>
    <dgm:pt modelId="{2802BEED-30DE-3A42-8FD1-495C052C9840}" type="pres">
      <dgm:prSet presAssocID="{F154D740-A133-0A49-BA95-3E1372A9398A}" presName="textNode" presStyleLbl="node1" presStyleIdx="2" presStyleCnt="4">
        <dgm:presLayoutVars>
          <dgm:bulletEnabled val="1"/>
        </dgm:presLayoutVars>
      </dgm:prSet>
      <dgm:spPr/>
    </dgm:pt>
    <dgm:pt modelId="{273A2FED-6DE4-2046-BC60-C37F4CF5B420}" type="pres">
      <dgm:prSet presAssocID="{671B3FAF-0BF6-9A47-9379-AD65B0D8FAF4}" presName="sibTrans" presStyleCnt="0"/>
      <dgm:spPr/>
    </dgm:pt>
    <dgm:pt modelId="{D2B63565-88A3-6B49-9EE5-B64FD95670EC}" type="pres">
      <dgm:prSet presAssocID="{E23F88D2-51CE-1A4F-94F6-D806602D626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839BA0C-0495-0843-AE3B-350E15DB0E40}" type="presOf" srcId="{E23F88D2-51CE-1A4F-94F6-D806602D626F}" destId="{D2B63565-88A3-6B49-9EE5-B64FD95670EC}" srcOrd="0" destOrd="0" presId="urn:microsoft.com/office/officeart/2005/8/layout/hProcess9"/>
    <dgm:cxn modelId="{6A0FED11-3914-D240-99F3-3605E36E5811}" type="presOf" srcId="{F154D740-A133-0A49-BA95-3E1372A9398A}" destId="{2802BEED-30DE-3A42-8FD1-495C052C9840}" srcOrd="0" destOrd="0" presId="urn:microsoft.com/office/officeart/2005/8/layout/hProcess9"/>
    <dgm:cxn modelId="{4E22AA3B-BA96-4B41-BAA7-C37AAAFE740D}" srcId="{71B7FC31-89A9-7B46-B366-E2DC28F1DCBA}" destId="{4FF1E51A-2C57-2C4F-84FB-A585E2D06B74}" srcOrd="1" destOrd="0" parTransId="{D1DBA869-0053-2641-B1C9-52059AF8D051}" sibTransId="{E2834ED3-C1F0-C94E-B52F-6809720A82D5}"/>
    <dgm:cxn modelId="{B3390B43-1FBB-D24E-9BCB-B4ABFF8829D4}" srcId="{71B7FC31-89A9-7B46-B366-E2DC28F1DCBA}" destId="{E23F88D2-51CE-1A4F-94F6-D806602D626F}" srcOrd="3" destOrd="0" parTransId="{4679D7B6-5D46-F947-9EA9-6287B1FB4C23}" sibTransId="{0E08F6AD-0838-3042-9CE3-7A6B2EA91C0E}"/>
    <dgm:cxn modelId="{37EB9747-86FE-A349-90AE-4C75335C8826}" type="presOf" srcId="{4FF1E51A-2C57-2C4F-84FB-A585E2D06B74}" destId="{9FA799A3-63C0-944B-8521-5BD1D89328E4}" srcOrd="0" destOrd="0" presId="urn:microsoft.com/office/officeart/2005/8/layout/hProcess9"/>
    <dgm:cxn modelId="{9CB54E4E-C453-944D-8483-B8B1FB5D82F5}" type="presOf" srcId="{71B7FC31-89A9-7B46-B366-E2DC28F1DCBA}" destId="{1065AB07-7D25-BC45-8A0E-3168D370F127}" srcOrd="0" destOrd="0" presId="urn:microsoft.com/office/officeart/2005/8/layout/hProcess9"/>
    <dgm:cxn modelId="{94568752-F174-7E4E-8491-62AC25B66726}" type="presOf" srcId="{BC3A866C-EF9C-3A40-9CD5-0E43F5E105C9}" destId="{D894B8A7-B144-5146-96FA-A5B5C624EA39}" srcOrd="0" destOrd="0" presId="urn:microsoft.com/office/officeart/2005/8/layout/hProcess9"/>
    <dgm:cxn modelId="{5A0DB981-D91F-894F-996B-F374F95AF281}" srcId="{71B7FC31-89A9-7B46-B366-E2DC28F1DCBA}" destId="{BC3A866C-EF9C-3A40-9CD5-0E43F5E105C9}" srcOrd="0" destOrd="0" parTransId="{5BA0FD7D-412B-274A-9FBF-A8E9C06AD077}" sibTransId="{F463DAD4-CF9B-2649-ACCA-F8D75DE99F4D}"/>
    <dgm:cxn modelId="{D60943EF-A355-AF46-8331-66C905A5D299}" srcId="{71B7FC31-89A9-7B46-B366-E2DC28F1DCBA}" destId="{F154D740-A133-0A49-BA95-3E1372A9398A}" srcOrd="2" destOrd="0" parTransId="{418BDA33-E771-4A44-BF40-779D40C998AE}" sibTransId="{671B3FAF-0BF6-9A47-9379-AD65B0D8FAF4}"/>
    <dgm:cxn modelId="{6333D430-3887-5744-BAE3-E6F8F58345A8}" type="presParOf" srcId="{1065AB07-7D25-BC45-8A0E-3168D370F127}" destId="{AC4F5DE2-1152-364C-9CA1-102BD7DFC977}" srcOrd="0" destOrd="0" presId="urn:microsoft.com/office/officeart/2005/8/layout/hProcess9"/>
    <dgm:cxn modelId="{65018AB9-653A-8145-8B51-344DEB762BA6}" type="presParOf" srcId="{1065AB07-7D25-BC45-8A0E-3168D370F127}" destId="{E8224EFC-03E1-8F45-821F-CD68773673C7}" srcOrd="1" destOrd="0" presId="urn:microsoft.com/office/officeart/2005/8/layout/hProcess9"/>
    <dgm:cxn modelId="{9EB1CBF5-B366-CF44-AB55-9900F274D615}" type="presParOf" srcId="{E8224EFC-03E1-8F45-821F-CD68773673C7}" destId="{D894B8A7-B144-5146-96FA-A5B5C624EA39}" srcOrd="0" destOrd="0" presId="urn:microsoft.com/office/officeart/2005/8/layout/hProcess9"/>
    <dgm:cxn modelId="{423698BD-7E30-0948-9B02-9DACFB96A3CA}" type="presParOf" srcId="{E8224EFC-03E1-8F45-821F-CD68773673C7}" destId="{FF6FF89A-04FF-4E4D-BD41-229930FDEE5B}" srcOrd="1" destOrd="0" presId="urn:microsoft.com/office/officeart/2005/8/layout/hProcess9"/>
    <dgm:cxn modelId="{97E84AE1-51CB-5647-8006-8282D8E6432D}" type="presParOf" srcId="{E8224EFC-03E1-8F45-821F-CD68773673C7}" destId="{9FA799A3-63C0-944B-8521-5BD1D89328E4}" srcOrd="2" destOrd="0" presId="urn:microsoft.com/office/officeart/2005/8/layout/hProcess9"/>
    <dgm:cxn modelId="{EE5CE788-42A0-994B-B1C3-F8CF4951B08C}" type="presParOf" srcId="{E8224EFC-03E1-8F45-821F-CD68773673C7}" destId="{F16DE7FD-5B2A-6940-A9A9-0CBCFA879165}" srcOrd="3" destOrd="0" presId="urn:microsoft.com/office/officeart/2005/8/layout/hProcess9"/>
    <dgm:cxn modelId="{351270F5-1597-0445-A3A6-2D129F59C20F}" type="presParOf" srcId="{E8224EFC-03E1-8F45-821F-CD68773673C7}" destId="{2802BEED-30DE-3A42-8FD1-495C052C9840}" srcOrd="4" destOrd="0" presId="urn:microsoft.com/office/officeart/2005/8/layout/hProcess9"/>
    <dgm:cxn modelId="{A3684EF1-D452-DB43-B1C2-3CEC60399BC0}" type="presParOf" srcId="{E8224EFC-03E1-8F45-821F-CD68773673C7}" destId="{273A2FED-6DE4-2046-BC60-C37F4CF5B420}" srcOrd="5" destOrd="0" presId="urn:microsoft.com/office/officeart/2005/8/layout/hProcess9"/>
    <dgm:cxn modelId="{918EB098-B43B-CC4E-B275-466E674F4AC1}" type="presParOf" srcId="{E8224EFC-03E1-8F45-821F-CD68773673C7}" destId="{D2B63565-88A3-6B49-9EE5-B64FD95670E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8BC23-7AD6-E148-91A8-BD0090D2A5F9}" type="doc">
      <dgm:prSet loTypeId="urn:microsoft.com/office/officeart/2005/8/layout/pyramid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AA893-9CA5-A64C-B377-3026761B3DC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Profile</a:t>
          </a:r>
          <a:r>
            <a:rPr lang="en-US" sz="1900" dirty="0">
              <a:solidFill>
                <a:schemeClr val="tx1"/>
              </a:solidFill>
            </a:rPr>
            <a:t> </a:t>
          </a:r>
        </a:p>
        <a:p>
          <a:r>
            <a:rPr lang="en-US" sz="1900" dirty="0">
              <a:solidFill>
                <a:schemeClr val="tx1"/>
              </a:solidFill>
            </a:rPr>
            <a:t>(Be Like and Think Like)</a:t>
          </a:r>
        </a:p>
      </dgm:t>
    </dgm:pt>
    <dgm:pt modelId="{B2BE3870-DB9D-0247-AC34-ACC819A4CD00}" type="parTrans" cxnId="{CC170470-6449-EE4B-BF6C-5C80545878AB}">
      <dgm:prSet/>
      <dgm:spPr/>
      <dgm:t>
        <a:bodyPr/>
        <a:lstStyle/>
        <a:p>
          <a:endParaRPr lang="en-US"/>
        </a:p>
      </dgm:t>
    </dgm:pt>
    <dgm:pt modelId="{412E8D94-3F0E-FD43-99ED-020510166401}" type="sibTrans" cxnId="{CC170470-6449-EE4B-BF6C-5C80545878AB}">
      <dgm:prSet/>
      <dgm:spPr/>
      <dgm:t>
        <a:bodyPr/>
        <a:lstStyle/>
        <a:p>
          <a:endParaRPr lang="en-US"/>
        </a:p>
      </dgm:t>
    </dgm:pt>
    <dgm:pt modelId="{D77509F9-EE54-A646-9142-486B7DB3D08C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Academics (Know/Do)</a:t>
          </a:r>
        </a:p>
      </dgm:t>
    </dgm:pt>
    <dgm:pt modelId="{F3374B40-F8F5-CB44-97F2-3EC95195B656}" type="parTrans" cxnId="{CF687954-524E-7D43-BB37-1AE1612A1A25}">
      <dgm:prSet/>
      <dgm:spPr/>
      <dgm:t>
        <a:bodyPr/>
        <a:lstStyle/>
        <a:p>
          <a:endParaRPr lang="en-US"/>
        </a:p>
      </dgm:t>
    </dgm:pt>
    <dgm:pt modelId="{744AA281-6EDD-B44D-A5F7-8088D8373F2B}" type="sibTrans" cxnId="{CF687954-524E-7D43-BB37-1AE1612A1A25}">
      <dgm:prSet/>
      <dgm:spPr/>
      <dgm:t>
        <a:bodyPr/>
        <a:lstStyle/>
        <a:p>
          <a:endParaRPr lang="en-US"/>
        </a:p>
      </dgm:t>
    </dgm:pt>
    <dgm:pt modelId="{DB9A356A-CC08-FB48-95DF-9C9A14AC893F}">
      <dgm:prSet phldrT="[Text]"/>
      <dgm:spPr/>
      <dgm:t>
        <a:bodyPr/>
        <a:lstStyle/>
        <a:p>
          <a:r>
            <a:rPr lang="en-US" dirty="0"/>
            <a:t>Cultural Proficiencies</a:t>
          </a:r>
        </a:p>
      </dgm:t>
    </dgm:pt>
    <dgm:pt modelId="{C1E53EBC-0AE1-6D48-8A10-31E22041B3D5}" type="parTrans" cxnId="{EA2877AA-31F5-6B44-8677-4C7B617E84C3}">
      <dgm:prSet/>
      <dgm:spPr/>
      <dgm:t>
        <a:bodyPr/>
        <a:lstStyle/>
        <a:p>
          <a:endParaRPr lang="en-US"/>
        </a:p>
      </dgm:t>
    </dgm:pt>
    <dgm:pt modelId="{9549B565-18D9-A643-B064-7E0CE59AFD2E}" type="sibTrans" cxnId="{EA2877AA-31F5-6B44-8677-4C7B617E84C3}">
      <dgm:prSet/>
      <dgm:spPr/>
      <dgm:t>
        <a:bodyPr/>
        <a:lstStyle/>
        <a:p>
          <a:endParaRPr lang="en-US"/>
        </a:p>
      </dgm:t>
    </dgm:pt>
    <dgm:pt modelId="{1A3C9F19-42BE-9C40-924A-514EA0758536}">
      <dgm:prSet phldrT="[Text]"/>
      <dgm:spPr/>
      <dgm:t>
        <a:bodyPr/>
        <a:lstStyle/>
        <a:p>
          <a:r>
            <a:rPr lang="en-US" dirty="0"/>
            <a:t>Social Emotional Learning</a:t>
          </a:r>
        </a:p>
      </dgm:t>
    </dgm:pt>
    <dgm:pt modelId="{28A1AC57-3168-6345-917A-113306D8E63A}" type="parTrans" cxnId="{4BD9AA47-7E70-D24E-A969-8DFAE6CDBE4D}">
      <dgm:prSet/>
      <dgm:spPr/>
      <dgm:t>
        <a:bodyPr/>
        <a:lstStyle/>
        <a:p>
          <a:endParaRPr lang="en-US"/>
        </a:p>
      </dgm:t>
    </dgm:pt>
    <dgm:pt modelId="{B881169B-DF80-7A4F-A75A-A13763783F89}" type="sibTrans" cxnId="{4BD9AA47-7E70-D24E-A969-8DFAE6CDBE4D}">
      <dgm:prSet/>
      <dgm:spPr/>
      <dgm:t>
        <a:bodyPr/>
        <a:lstStyle/>
        <a:p>
          <a:endParaRPr lang="en-US"/>
        </a:p>
      </dgm:t>
    </dgm:pt>
    <dgm:pt modelId="{4B9D405A-6DA9-2049-810C-286F8F607825}" type="pres">
      <dgm:prSet presAssocID="{FE28BC23-7AD6-E148-91A8-BD0090D2A5F9}" presName="compositeShape" presStyleCnt="0">
        <dgm:presLayoutVars>
          <dgm:chMax val="9"/>
          <dgm:dir/>
          <dgm:resizeHandles val="exact"/>
        </dgm:presLayoutVars>
      </dgm:prSet>
      <dgm:spPr/>
    </dgm:pt>
    <dgm:pt modelId="{E7B0942F-051E-3D4D-8494-F8B69B28E986}" type="pres">
      <dgm:prSet presAssocID="{FE28BC23-7AD6-E148-91A8-BD0090D2A5F9}" presName="triangle1" presStyleLbl="node1" presStyleIdx="0" presStyleCnt="4">
        <dgm:presLayoutVars>
          <dgm:bulletEnabled val="1"/>
        </dgm:presLayoutVars>
      </dgm:prSet>
      <dgm:spPr/>
    </dgm:pt>
    <dgm:pt modelId="{301A53B2-7EC1-7E48-B8A9-217D7B0186FE}" type="pres">
      <dgm:prSet presAssocID="{FE28BC23-7AD6-E148-91A8-BD0090D2A5F9}" presName="triangle2" presStyleLbl="node1" presStyleIdx="1" presStyleCnt="4">
        <dgm:presLayoutVars>
          <dgm:bulletEnabled val="1"/>
        </dgm:presLayoutVars>
      </dgm:prSet>
      <dgm:spPr/>
    </dgm:pt>
    <dgm:pt modelId="{4FFED77F-0DC1-B547-AE4E-85EDCB3DB05A}" type="pres">
      <dgm:prSet presAssocID="{FE28BC23-7AD6-E148-91A8-BD0090D2A5F9}" presName="triangle3" presStyleLbl="node1" presStyleIdx="2" presStyleCnt="4">
        <dgm:presLayoutVars>
          <dgm:bulletEnabled val="1"/>
        </dgm:presLayoutVars>
      </dgm:prSet>
      <dgm:spPr/>
    </dgm:pt>
    <dgm:pt modelId="{33E0916A-E0FA-3245-AAC8-D7C60FA3A7CD}" type="pres">
      <dgm:prSet presAssocID="{FE28BC23-7AD6-E148-91A8-BD0090D2A5F9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9DCFFC1B-FDBC-E74D-B782-9E1EFE3B55D8}" type="presOf" srcId="{1A3C9F19-42BE-9C40-924A-514EA0758536}" destId="{33E0916A-E0FA-3245-AAC8-D7C60FA3A7CD}" srcOrd="0" destOrd="0" presId="urn:microsoft.com/office/officeart/2005/8/layout/pyramid4"/>
    <dgm:cxn modelId="{85526726-7121-D144-9612-417D4C05D457}" type="presOf" srcId="{FE28BC23-7AD6-E148-91A8-BD0090D2A5F9}" destId="{4B9D405A-6DA9-2049-810C-286F8F607825}" srcOrd="0" destOrd="0" presId="urn:microsoft.com/office/officeart/2005/8/layout/pyramid4"/>
    <dgm:cxn modelId="{4BD9AA47-7E70-D24E-A969-8DFAE6CDBE4D}" srcId="{FE28BC23-7AD6-E148-91A8-BD0090D2A5F9}" destId="{1A3C9F19-42BE-9C40-924A-514EA0758536}" srcOrd="3" destOrd="0" parTransId="{28A1AC57-3168-6345-917A-113306D8E63A}" sibTransId="{B881169B-DF80-7A4F-A75A-A13763783F89}"/>
    <dgm:cxn modelId="{DFC34F4E-FBF8-F347-9A03-0A3B4ABED3B9}" type="presOf" srcId="{C20AA893-9CA5-A64C-B377-3026761B3DC5}" destId="{E7B0942F-051E-3D4D-8494-F8B69B28E986}" srcOrd="0" destOrd="0" presId="urn:microsoft.com/office/officeart/2005/8/layout/pyramid4"/>
    <dgm:cxn modelId="{CF687954-524E-7D43-BB37-1AE1612A1A25}" srcId="{FE28BC23-7AD6-E148-91A8-BD0090D2A5F9}" destId="{D77509F9-EE54-A646-9142-486B7DB3D08C}" srcOrd="2" destOrd="0" parTransId="{F3374B40-F8F5-CB44-97F2-3EC95195B656}" sibTransId="{744AA281-6EDD-B44D-A5F7-8088D8373F2B}"/>
    <dgm:cxn modelId="{CC170470-6449-EE4B-BF6C-5C80545878AB}" srcId="{FE28BC23-7AD6-E148-91A8-BD0090D2A5F9}" destId="{C20AA893-9CA5-A64C-B377-3026761B3DC5}" srcOrd="0" destOrd="0" parTransId="{B2BE3870-DB9D-0247-AC34-ACC819A4CD00}" sibTransId="{412E8D94-3F0E-FD43-99ED-020510166401}"/>
    <dgm:cxn modelId="{74AAAF97-EFB2-F449-8970-0901D90B2E29}" type="presOf" srcId="{DB9A356A-CC08-FB48-95DF-9C9A14AC893F}" destId="{301A53B2-7EC1-7E48-B8A9-217D7B0186FE}" srcOrd="0" destOrd="0" presId="urn:microsoft.com/office/officeart/2005/8/layout/pyramid4"/>
    <dgm:cxn modelId="{EA2877AA-31F5-6B44-8677-4C7B617E84C3}" srcId="{FE28BC23-7AD6-E148-91A8-BD0090D2A5F9}" destId="{DB9A356A-CC08-FB48-95DF-9C9A14AC893F}" srcOrd="1" destOrd="0" parTransId="{C1E53EBC-0AE1-6D48-8A10-31E22041B3D5}" sibTransId="{9549B565-18D9-A643-B064-7E0CE59AFD2E}"/>
    <dgm:cxn modelId="{E1A838B9-03A3-944B-A29E-531AFE66F169}" type="presOf" srcId="{D77509F9-EE54-A646-9142-486B7DB3D08C}" destId="{4FFED77F-0DC1-B547-AE4E-85EDCB3DB05A}" srcOrd="0" destOrd="0" presId="urn:microsoft.com/office/officeart/2005/8/layout/pyramid4"/>
    <dgm:cxn modelId="{A69130C1-9826-DA4F-96A6-D4131F8789B8}" type="presParOf" srcId="{4B9D405A-6DA9-2049-810C-286F8F607825}" destId="{E7B0942F-051E-3D4D-8494-F8B69B28E986}" srcOrd="0" destOrd="0" presId="urn:microsoft.com/office/officeart/2005/8/layout/pyramid4"/>
    <dgm:cxn modelId="{FDFB73F2-1A68-FB4A-BCEF-7C6845CE8428}" type="presParOf" srcId="{4B9D405A-6DA9-2049-810C-286F8F607825}" destId="{301A53B2-7EC1-7E48-B8A9-217D7B0186FE}" srcOrd="1" destOrd="0" presId="urn:microsoft.com/office/officeart/2005/8/layout/pyramid4"/>
    <dgm:cxn modelId="{719DA6D3-570B-F144-9E67-3539DD9FAB8E}" type="presParOf" srcId="{4B9D405A-6DA9-2049-810C-286F8F607825}" destId="{4FFED77F-0DC1-B547-AE4E-85EDCB3DB05A}" srcOrd="2" destOrd="0" presId="urn:microsoft.com/office/officeart/2005/8/layout/pyramid4"/>
    <dgm:cxn modelId="{9C71249F-79F7-774D-AE23-8069E60DEEEB}" type="presParOf" srcId="{4B9D405A-6DA9-2049-810C-286F8F607825}" destId="{33E0916A-E0FA-3245-AAC8-D7C60FA3A7C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434F3-0E3B-074C-AEBF-C6FA69813C4B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0651C70F-047B-894F-BC6D-028EFAD793BF}">
      <dgm:prSet phldrT="[Text]"/>
      <dgm:spPr/>
      <dgm:t>
        <a:bodyPr/>
        <a:lstStyle/>
        <a:p>
          <a:r>
            <a:rPr lang="en-US" dirty="0"/>
            <a:t>Stakeholders Defined</a:t>
          </a:r>
        </a:p>
      </dgm:t>
    </dgm:pt>
    <dgm:pt modelId="{279B2A91-9EDF-D44F-A99D-181142778E1D}" type="parTrans" cxnId="{A08988CE-9900-C641-8941-5FF03E844651}">
      <dgm:prSet/>
      <dgm:spPr/>
      <dgm:t>
        <a:bodyPr/>
        <a:lstStyle/>
        <a:p>
          <a:endParaRPr lang="en-US"/>
        </a:p>
      </dgm:t>
    </dgm:pt>
    <dgm:pt modelId="{B1D9C9E0-FEF6-A549-BEB3-B1F1CCAFC754}" type="sibTrans" cxnId="{A08988CE-9900-C641-8941-5FF03E844651}">
      <dgm:prSet/>
      <dgm:spPr/>
      <dgm:t>
        <a:bodyPr/>
        <a:lstStyle/>
        <a:p>
          <a:endParaRPr lang="en-US"/>
        </a:p>
      </dgm:t>
    </dgm:pt>
    <dgm:pt modelId="{76401B1D-CEAD-BA4A-8E89-206D4C419EFB}">
      <dgm:prSet phldrT="[Text]"/>
      <dgm:spPr/>
      <dgm:t>
        <a:bodyPr/>
        <a:lstStyle/>
        <a:p>
          <a:r>
            <a:rPr lang="en-US" dirty="0"/>
            <a:t>Graphic with Competencies</a:t>
          </a:r>
        </a:p>
      </dgm:t>
    </dgm:pt>
    <dgm:pt modelId="{40CDCC13-D9AA-3345-B764-F4ED14A09A98}" type="parTrans" cxnId="{B3A5170B-AE09-CE4F-B9FE-503E24AE813A}">
      <dgm:prSet/>
      <dgm:spPr/>
      <dgm:t>
        <a:bodyPr/>
        <a:lstStyle/>
        <a:p>
          <a:endParaRPr lang="en-US"/>
        </a:p>
      </dgm:t>
    </dgm:pt>
    <dgm:pt modelId="{AEA420E0-5958-2F47-965D-217F1DE3EFCC}" type="sibTrans" cxnId="{B3A5170B-AE09-CE4F-B9FE-503E24AE813A}">
      <dgm:prSet/>
      <dgm:spPr/>
      <dgm:t>
        <a:bodyPr/>
        <a:lstStyle/>
        <a:p>
          <a:endParaRPr lang="en-US"/>
        </a:p>
      </dgm:t>
    </dgm:pt>
    <dgm:pt modelId="{F880E4D2-49A5-CC4C-A202-8BBF19D2E321}">
      <dgm:prSet phldrT="[Text]"/>
      <dgm:spPr/>
      <dgm:t>
        <a:bodyPr/>
        <a:lstStyle/>
        <a:p>
          <a:r>
            <a:rPr lang="en-US" dirty="0"/>
            <a:t>Learning Progressions with strategies and resources</a:t>
          </a:r>
        </a:p>
      </dgm:t>
    </dgm:pt>
    <dgm:pt modelId="{38919C40-F416-B94E-B39C-45F9FB37B627}" type="parTrans" cxnId="{C097DE91-48C6-A84C-858D-6A03895B41D2}">
      <dgm:prSet/>
      <dgm:spPr/>
      <dgm:t>
        <a:bodyPr/>
        <a:lstStyle/>
        <a:p>
          <a:endParaRPr lang="en-US"/>
        </a:p>
      </dgm:t>
    </dgm:pt>
    <dgm:pt modelId="{496D91CA-98F1-274D-94EA-B387DBC34BC5}" type="sibTrans" cxnId="{C097DE91-48C6-A84C-858D-6A03895B41D2}">
      <dgm:prSet/>
      <dgm:spPr/>
      <dgm:t>
        <a:bodyPr/>
        <a:lstStyle/>
        <a:p>
          <a:endParaRPr lang="en-US"/>
        </a:p>
      </dgm:t>
    </dgm:pt>
    <dgm:pt modelId="{271FFF98-055D-0941-B282-C822666DF39E}" type="pres">
      <dgm:prSet presAssocID="{01A434F3-0E3B-074C-AEBF-C6FA69813C4B}" presName="CompostProcess" presStyleCnt="0">
        <dgm:presLayoutVars>
          <dgm:dir/>
          <dgm:resizeHandles val="exact"/>
        </dgm:presLayoutVars>
      </dgm:prSet>
      <dgm:spPr/>
    </dgm:pt>
    <dgm:pt modelId="{F80888F1-A8A2-A241-B47A-21A521967C32}" type="pres">
      <dgm:prSet presAssocID="{01A434F3-0E3B-074C-AEBF-C6FA69813C4B}" presName="arrow" presStyleLbl="bgShp" presStyleIdx="0" presStyleCnt="1"/>
      <dgm:spPr/>
    </dgm:pt>
    <dgm:pt modelId="{24D8C129-BBC6-064C-930D-310FCD3F4608}" type="pres">
      <dgm:prSet presAssocID="{01A434F3-0E3B-074C-AEBF-C6FA69813C4B}" presName="linearProcess" presStyleCnt="0"/>
      <dgm:spPr/>
    </dgm:pt>
    <dgm:pt modelId="{EAD115B6-C28B-C847-86DC-C5139452D64F}" type="pres">
      <dgm:prSet presAssocID="{0651C70F-047B-894F-BC6D-028EFAD793BF}" presName="textNode" presStyleLbl="node1" presStyleIdx="0" presStyleCnt="3">
        <dgm:presLayoutVars>
          <dgm:bulletEnabled val="1"/>
        </dgm:presLayoutVars>
      </dgm:prSet>
      <dgm:spPr/>
    </dgm:pt>
    <dgm:pt modelId="{BAFC8A2F-5F25-2B47-99EC-744805BDEF20}" type="pres">
      <dgm:prSet presAssocID="{B1D9C9E0-FEF6-A549-BEB3-B1F1CCAFC754}" presName="sibTrans" presStyleCnt="0"/>
      <dgm:spPr/>
    </dgm:pt>
    <dgm:pt modelId="{94669FB9-AE96-C449-8270-77781AD2C07C}" type="pres">
      <dgm:prSet presAssocID="{76401B1D-CEAD-BA4A-8E89-206D4C419EFB}" presName="textNode" presStyleLbl="node1" presStyleIdx="1" presStyleCnt="3">
        <dgm:presLayoutVars>
          <dgm:bulletEnabled val="1"/>
        </dgm:presLayoutVars>
      </dgm:prSet>
      <dgm:spPr/>
    </dgm:pt>
    <dgm:pt modelId="{2EDB0D0B-8DF1-534B-90D6-B1CCFB7703B6}" type="pres">
      <dgm:prSet presAssocID="{AEA420E0-5958-2F47-965D-217F1DE3EFCC}" presName="sibTrans" presStyleCnt="0"/>
      <dgm:spPr/>
    </dgm:pt>
    <dgm:pt modelId="{8EC2E756-0700-3B4D-9522-101D621352D7}" type="pres">
      <dgm:prSet presAssocID="{F880E4D2-49A5-CC4C-A202-8BBF19D2E32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3A5170B-AE09-CE4F-B9FE-503E24AE813A}" srcId="{01A434F3-0E3B-074C-AEBF-C6FA69813C4B}" destId="{76401B1D-CEAD-BA4A-8E89-206D4C419EFB}" srcOrd="1" destOrd="0" parTransId="{40CDCC13-D9AA-3345-B764-F4ED14A09A98}" sibTransId="{AEA420E0-5958-2F47-965D-217F1DE3EFCC}"/>
    <dgm:cxn modelId="{64312882-F529-3744-A501-098EBF175AAF}" type="presOf" srcId="{01A434F3-0E3B-074C-AEBF-C6FA69813C4B}" destId="{271FFF98-055D-0941-B282-C822666DF39E}" srcOrd="0" destOrd="0" presId="urn:microsoft.com/office/officeart/2005/8/layout/hProcess9"/>
    <dgm:cxn modelId="{C097DE91-48C6-A84C-858D-6A03895B41D2}" srcId="{01A434F3-0E3B-074C-AEBF-C6FA69813C4B}" destId="{F880E4D2-49A5-CC4C-A202-8BBF19D2E321}" srcOrd="2" destOrd="0" parTransId="{38919C40-F416-B94E-B39C-45F9FB37B627}" sibTransId="{496D91CA-98F1-274D-94EA-B387DBC34BC5}"/>
    <dgm:cxn modelId="{052EBA9A-8B68-6146-9B99-35759E17268B}" type="presOf" srcId="{F880E4D2-49A5-CC4C-A202-8BBF19D2E321}" destId="{8EC2E756-0700-3B4D-9522-101D621352D7}" srcOrd="0" destOrd="0" presId="urn:microsoft.com/office/officeart/2005/8/layout/hProcess9"/>
    <dgm:cxn modelId="{A08988CE-9900-C641-8941-5FF03E844651}" srcId="{01A434F3-0E3B-074C-AEBF-C6FA69813C4B}" destId="{0651C70F-047B-894F-BC6D-028EFAD793BF}" srcOrd="0" destOrd="0" parTransId="{279B2A91-9EDF-D44F-A99D-181142778E1D}" sibTransId="{B1D9C9E0-FEF6-A549-BEB3-B1F1CCAFC754}"/>
    <dgm:cxn modelId="{EC2BAAE9-3BB7-BE45-81EA-B581827488CA}" type="presOf" srcId="{0651C70F-047B-894F-BC6D-028EFAD793BF}" destId="{EAD115B6-C28B-C847-86DC-C5139452D64F}" srcOrd="0" destOrd="0" presId="urn:microsoft.com/office/officeart/2005/8/layout/hProcess9"/>
    <dgm:cxn modelId="{C80248F0-1EA2-E242-84A2-07C24177294E}" type="presOf" srcId="{76401B1D-CEAD-BA4A-8E89-206D4C419EFB}" destId="{94669FB9-AE96-C449-8270-77781AD2C07C}" srcOrd="0" destOrd="0" presId="urn:microsoft.com/office/officeart/2005/8/layout/hProcess9"/>
    <dgm:cxn modelId="{BA88E935-6289-BF45-ACA9-93BBA97F9B78}" type="presParOf" srcId="{271FFF98-055D-0941-B282-C822666DF39E}" destId="{F80888F1-A8A2-A241-B47A-21A521967C32}" srcOrd="0" destOrd="0" presId="urn:microsoft.com/office/officeart/2005/8/layout/hProcess9"/>
    <dgm:cxn modelId="{131B13B2-B86A-444C-9316-81BBBA92E5E2}" type="presParOf" srcId="{271FFF98-055D-0941-B282-C822666DF39E}" destId="{24D8C129-BBC6-064C-930D-310FCD3F4608}" srcOrd="1" destOrd="0" presId="urn:microsoft.com/office/officeart/2005/8/layout/hProcess9"/>
    <dgm:cxn modelId="{1C3AA560-BB1F-C746-A206-A933AB0AD3BA}" type="presParOf" srcId="{24D8C129-BBC6-064C-930D-310FCD3F4608}" destId="{EAD115B6-C28B-C847-86DC-C5139452D64F}" srcOrd="0" destOrd="0" presId="urn:microsoft.com/office/officeart/2005/8/layout/hProcess9"/>
    <dgm:cxn modelId="{31C1E3A6-27FF-0942-A24D-792F0467F0CC}" type="presParOf" srcId="{24D8C129-BBC6-064C-930D-310FCD3F4608}" destId="{BAFC8A2F-5F25-2B47-99EC-744805BDEF20}" srcOrd="1" destOrd="0" presId="urn:microsoft.com/office/officeart/2005/8/layout/hProcess9"/>
    <dgm:cxn modelId="{52ABC9CF-7797-F34C-92D7-9E86905C86AC}" type="presParOf" srcId="{24D8C129-BBC6-064C-930D-310FCD3F4608}" destId="{94669FB9-AE96-C449-8270-77781AD2C07C}" srcOrd="2" destOrd="0" presId="urn:microsoft.com/office/officeart/2005/8/layout/hProcess9"/>
    <dgm:cxn modelId="{E9891C82-9C58-B343-9E77-2D73547450EA}" type="presParOf" srcId="{24D8C129-BBC6-064C-930D-310FCD3F4608}" destId="{2EDB0D0B-8DF1-534B-90D6-B1CCFB7703B6}" srcOrd="3" destOrd="0" presId="urn:microsoft.com/office/officeart/2005/8/layout/hProcess9"/>
    <dgm:cxn modelId="{D61B008C-E942-A846-A41F-F965C795EFF2}" type="presParOf" srcId="{24D8C129-BBC6-064C-930D-310FCD3F4608}" destId="{8EC2E756-0700-3B4D-9522-101D621352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F3E34-FA16-C943-93E0-C11A2AADFE54}">
      <dsp:nvSpPr>
        <dsp:cNvPr id="0" name=""/>
        <dsp:cNvSpPr/>
      </dsp:nvSpPr>
      <dsp:spPr>
        <a:xfrm>
          <a:off x="1331279" y="0"/>
          <a:ext cx="6754880" cy="5292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Profile of a KIBSD Learner</a:t>
          </a:r>
        </a:p>
      </dsp:txBody>
      <dsp:txXfrm>
        <a:off x="3764387" y="264631"/>
        <a:ext cx="1888664" cy="793894"/>
      </dsp:txXfrm>
    </dsp:sp>
    <dsp:sp modelId="{52A507F8-FD04-1046-86FA-C218B58A247E}">
      <dsp:nvSpPr>
        <dsp:cNvPr id="0" name=""/>
        <dsp:cNvSpPr/>
      </dsp:nvSpPr>
      <dsp:spPr>
        <a:xfrm>
          <a:off x="2618553" y="1058526"/>
          <a:ext cx="4234105" cy="4234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Professional Development and </a:t>
          </a:r>
          <a:r>
            <a:rPr lang="en-US" sz="1800" kern="1200" dirty="0" err="1"/>
            <a:t>Inservice</a:t>
          </a:r>
          <a:endParaRPr lang="en-US" sz="1800" kern="1200" dirty="0"/>
        </a:p>
      </dsp:txBody>
      <dsp:txXfrm>
        <a:off x="3995696" y="1312572"/>
        <a:ext cx="1479819" cy="762139"/>
      </dsp:txXfrm>
    </dsp:sp>
    <dsp:sp modelId="{326ADC4E-2B0E-A848-A100-D5655240CB13}">
      <dsp:nvSpPr>
        <dsp:cNvPr id="0" name=""/>
        <dsp:cNvSpPr/>
      </dsp:nvSpPr>
      <dsp:spPr>
        <a:xfrm>
          <a:off x="3147816" y="2117052"/>
          <a:ext cx="3175579" cy="3175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</a:t>
          </a:r>
          <a:r>
            <a:rPr lang="en-US" sz="1800" kern="1200" dirty="0" err="1"/>
            <a:t>Implementa-tion</a:t>
          </a:r>
          <a:r>
            <a:rPr lang="en-US" sz="1800" kern="1200" dirty="0"/>
            <a:t> &amp; Advisories</a:t>
          </a:r>
        </a:p>
      </dsp:txBody>
      <dsp:txXfrm>
        <a:off x="3995696" y="2355221"/>
        <a:ext cx="1479819" cy="714505"/>
      </dsp:txXfrm>
    </dsp:sp>
    <dsp:sp modelId="{F7163D75-2934-1944-A8CB-A1D4C96EB988}">
      <dsp:nvSpPr>
        <dsp:cNvPr id="0" name=""/>
        <dsp:cNvSpPr/>
      </dsp:nvSpPr>
      <dsp:spPr>
        <a:xfrm>
          <a:off x="3677079" y="3175579"/>
          <a:ext cx="2117052" cy="2117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CRESEL Phase I</a:t>
          </a:r>
        </a:p>
      </dsp:txBody>
      <dsp:txXfrm>
        <a:off x="3987114" y="3704842"/>
        <a:ext cx="1496982" cy="1058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F5DE2-1152-364C-9CA1-102BD7DFC977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4B8A7-B144-5146-96FA-A5B5C624EA39}">
      <dsp:nvSpPr>
        <dsp:cNvPr id="0" name=""/>
        <dsp:cNvSpPr/>
      </dsp:nvSpPr>
      <dsp:spPr>
        <a:xfrm>
          <a:off x="556" y="995362"/>
          <a:ext cx="2292957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Meetings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(2 </a:t>
          </a:r>
          <a:r>
            <a:rPr lang="en-US" sz="2000" kern="1200" dirty="0" err="1"/>
            <a:t>elem</a:t>
          </a:r>
          <a:r>
            <a:rPr lang="en-US" sz="2000" kern="1200" dirty="0"/>
            <a:t>/RS)</a:t>
          </a:r>
        </a:p>
      </dsp:txBody>
      <dsp:txXfrm>
        <a:off x="65342" y="1060148"/>
        <a:ext cx="2163385" cy="1197578"/>
      </dsp:txXfrm>
    </dsp:sp>
    <dsp:sp modelId="{9FA799A3-63C0-944B-8521-5BD1D89328E4}">
      <dsp:nvSpPr>
        <dsp:cNvPr id="0" name=""/>
        <dsp:cNvSpPr/>
      </dsp:nvSpPr>
      <dsp:spPr>
        <a:xfrm>
          <a:off x="2436266" y="995362"/>
          <a:ext cx="2292957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Curricular Resources Purchased (Elem &amp; HS)</a:t>
          </a:r>
        </a:p>
      </dsp:txBody>
      <dsp:txXfrm>
        <a:off x="2501052" y="1060148"/>
        <a:ext cx="2163385" cy="1197578"/>
      </dsp:txXfrm>
    </dsp:sp>
    <dsp:sp modelId="{2802BEED-30DE-3A42-8FD1-495C052C9840}">
      <dsp:nvSpPr>
        <dsp:cNvPr id="0" name=""/>
        <dsp:cNvSpPr/>
      </dsp:nvSpPr>
      <dsp:spPr>
        <a:xfrm>
          <a:off x="4871976" y="995362"/>
          <a:ext cx="2292957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Caring Schools &amp; Morning Meetings in all Elementary classrooms</a:t>
          </a:r>
        </a:p>
      </dsp:txBody>
      <dsp:txXfrm>
        <a:off x="4936762" y="1060148"/>
        <a:ext cx="2163385" cy="1197578"/>
      </dsp:txXfrm>
    </dsp:sp>
    <dsp:sp modelId="{D2B63565-88A3-6B49-9EE5-B64FD95670EC}">
      <dsp:nvSpPr>
        <dsp:cNvPr id="0" name=""/>
        <dsp:cNvSpPr/>
      </dsp:nvSpPr>
      <dsp:spPr>
        <a:xfrm>
          <a:off x="7307685" y="995362"/>
          <a:ext cx="2292957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Advisories in MS/HS</a:t>
          </a:r>
        </a:p>
      </dsp:txBody>
      <dsp:txXfrm>
        <a:off x="7372471" y="1060148"/>
        <a:ext cx="2163385" cy="1197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0942F-051E-3D4D-8494-F8B69B28E986}">
      <dsp:nvSpPr>
        <dsp:cNvPr id="0" name=""/>
        <dsp:cNvSpPr/>
      </dsp:nvSpPr>
      <dsp:spPr>
        <a:xfrm>
          <a:off x="3910852" y="0"/>
          <a:ext cx="2783541" cy="2783541"/>
        </a:xfrm>
        <a:prstGeom prst="triangl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Profile</a:t>
          </a:r>
          <a:r>
            <a:rPr lang="en-US" sz="19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(Be Like and Think Like)</a:t>
          </a:r>
        </a:p>
      </dsp:txBody>
      <dsp:txXfrm>
        <a:off x="4606737" y="1391771"/>
        <a:ext cx="1391771" cy="1391770"/>
      </dsp:txXfrm>
    </dsp:sp>
    <dsp:sp modelId="{301A53B2-7EC1-7E48-B8A9-217D7B0186FE}">
      <dsp:nvSpPr>
        <dsp:cNvPr id="0" name=""/>
        <dsp:cNvSpPr/>
      </dsp:nvSpPr>
      <dsp:spPr>
        <a:xfrm>
          <a:off x="2519082" y="2783541"/>
          <a:ext cx="2783541" cy="278354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Cultural Proficiencies</a:t>
          </a:r>
        </a:p>
      </dsp:txBody>
      <dsp:txXfrm>
        <a:off x="3214967" y="4175312"/>
        <a:ext cx="1391771" cy="1391770"/>
      </dsp:txXfrm>
    </dsp:sp>
    <dsp:sp modelId="{4FFED77F-0DC1-B547-AE4E-85EDCB3DB05A}">
      <dsp:nvSpPr>
        <dsp:cNvPr id="0" name=""/>
        <dsp:cNvSpPr/>
      </dsp:nvSpPr>
      <dsp:spPr>
        <a:xfrm rot="10800000">
          <a:off x="3910852" y="2783541"/>
          <a:ext cx="2783541" cy="2783541"/>
        </a:xfrm>
        <a:prstGeom prst="triangle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Academics (Know/Do)</a:t>
          </a:r>
        </a:p>
      </dsp:txBody>
      <dsp:txXfrm rot="10800000">
        <a:off x="4606737" y="2783541"/>
        <a:ext cx="1391771" cy="1391770"/>
      </dsp:txXfrm>
    </dsp:sp>
    <dsp:sp modelId="{33E0916A-E0FA-3245-AAC8-D7C60FA3A7CD}">
      <dsp:nvSpPr>
        <dsp:cNvPr id="0" name=""/>
        <dsp:cNvSpPr/>
      </dsp:nvSpPr>
      <dsp:spPr>
        <a:xfrm>
          <a:off x="5302623" y="2783541"/>
          <a:ext cx="2783541" cy="278354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 Emotional Learning</a:t>
          </a:r>
        </a:p>
      </dsp:txBody>
      <dsp:txXfrm>
        <a:off x="5998508" y="4175312"/>
        <a:ext cx="1391771" cy="1391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888F1-A8A2-A241-B47A-21A521967C32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115B6-C28B-C847-86DC-C5139452D64F}">
      <dsp:nvSpPr>
        <dsp:cNvPr id="0" name=""/>
        <dsp:cNvSpPr/>
      </dsp:nvSpPr>
      <dsp:spPr>
        <a:xfrm>
          <a:off x="10313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Stakeholders Defined</a:t>
          </a:r>
        </a:p>
      </dsp:txBody>
      <dsp:txXfrm>
        <a:off x="75099" y="1060148"/>
        <a:ext cx="2960814" cy="1197578"/>
      </dsp:txXfrm>
    </dsp:sp>
    <dsp:sp modelId="{94669FB9-AE96-C449-8270-77781AD2C07C}">
      <dsp:nvSpPr>
        <dsp:cNvPr id="0" name=""/>
        <dsp:cNvSpPr/>
      </dsp:nvSpPr>
      <dsp:spPr>
        <a:xfrm>
          <a:off x="3255406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Graphic with Competencies</a:t>
          </a:r>
        </a:p>
      </dsp:txBody>
      <dsp:txXfrm>
        <a:off x="3320192" y="1060148"/>
        <a:ext cx="2960814" cy="1197578"/>
      </dsp:txXfrm>
    </dsp:sp>
    <dsp:sp modelId="{8EC2E756-0700-3B4D-9522-101D621352D7}">
      <dsp:nvSpPr>
        <dsp:cNvPr id="0" name=""/>
        <dsp:cNvSpPr/>
      </dsp:nvSpPr>
      <dsp:spPr>
        <a:xfrm>
          <a:off x="6500499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Learning Progressions with strategies and resources</a:t>
          </a:r>
        </a:p>
      </dsp:txBody>
      <dsp:txXfrm>
        <a:off x="6565285" y="1060148"/>
        <a:ext cx="2960814" cy="119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57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6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8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8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19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4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9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5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F2D4B2-22D9-6047-8195-66A2A2003AA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D85A8C-0898-274D-BC59-635C8F98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5B22-1BD1-EE4D-9D7F-FB29C6823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KIBSD + CRESEL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48B1A-1299-334A-8EC1-6661FE3F0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Champions PLC  </a:t>
            </a:r>
          </a:p>
          <a:p>
            <a:r>
              <a:rPr lang="en-US" dirty="0"/>
              <a:t>Dec. 3</a:t>
            </a:r>
            <a:r>
              <a:rPr lang="en-US" baseline="30000" dirty="0"/>
              <a:t>rd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901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761F-FEA3-1447-BC97-7F93A668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1" y="982132"/>
            <a:ext cx="10926501" cy="130386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2018-2019 District-Wide Focus:</a:t>
            </a:r>
            <a:r>
              <a:rPr lang="en-US" dirty="0"/>
              <a:t>  Social Emotional Well-Being (including safety) and Effective Instruction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593C-BA00-FC42-BBF9-90766EE4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Profile of a KIBSD Learner Goal:</a:t>
            </a:r>
          </a:p>
          <a:p>
            <a:pPr lvl="1"/>
            <a:r>
              <a:rPr lang="en-US" sz="2400" dirty="0"/>
              <a:t>All profiles at awareness level</a:t>
            </a:r>
          </a:p>
          <a:p>
            <a:pPr lvl="1"/>
            <a:r>
              <a:rPr lang="en-US" sz="2400" dirty="0"/>
              <a:t>Social Emotional Skills (SES) Profile implementation level </a:t>
            </a:r>
          </a:p>
          <a:p>
            <a:pPr lvl="2"/>
            <a:r>
              <a:rPr lang="en-US" sz="2000" dirty="0"/>
              <a:t>SES competencies and descriptors are common language amongst all stakeholders</a:t>
            </a:r>
          </a:p>
          <a:p>
            <a:pPr lvl="2"/>
            <a:r>
              <a:rPr lang="en-US" sz="2000" dirty="0"/>
              <a:t>Specific SES approaches/strategies are identified, implemented and celebrated</a:t>
            </a:r>
          </a:p>
          <a:p>
            <a:pPr lvl="2"/>
            <a:r>
              <a:rPr lang="en-US" sz="2000" dirty="0"/>
              <a:t>Teacher focus conferences include elements associated with Conditions for Learning as growth goals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488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7CD7-9195-424B-B7FD-483C7F6F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6DD9-C237-E343-8BE4-4194F99D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Professional Development </a:t>
            </a:r>
          </a:p>
          <a:p>
            <a:pPr lvl="2"/>
            <a:r>
              <a:rPr lang="en-US" dirty="0"/>
              <a:t>Tracks:  Meeting the Needs of All Learners</a:t>
            </a:r>
          </a:p>
          <a:p>
            <a:pPr lvl="2"/>
            <a:r>
              <a:rPr lang="en-US" dirty="0"/>
              <a:t>Workshops:  strategies/resources updated</a:t>
            </a:r>
          </a:p>
          <a:p>
            <a:pPr lvl="1"/>
            <a:r>
              <a:rPr lang="en-US" dirty="0" err="1"/>
              <a:t>Inservices</a:t>
            </a:r>
            <a:r>
              <a:rPr lang="en-US" dirty="0"/>
              <a:t> and Outside Support – Training</a:t>
            </a:r>
          </a:p>
          <a:p>
            <a:pPr lvl="1"/>
            <a:r>
              <a:rPr lang="en-US" dirty="0"/>
              <a:t>Community Partnership and Public Relations Marketing</a:t>
            </a:r>
          </a:p>
        </p:txBody>
      </p:sp>
    </p:spTree>
    <p:extLst>
      <p:ext uri="{BB962C8B-B14F-4D97-AF65-F5344CB8AC3E}">
        <p14:creationId xmlns:p14="http://schemas.microsoft.com/office/powerpoint/2010/main" val="305042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ABBE-F622-4847-A0CD-3D3245DD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0C43-8F4F-9E44-B439-97BD49F3E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Development Impact</a:t>
            </a:r>
          </a:p>
          <a:p>
            <a:pPr lvl="1"/>
            <a:r>
              <a:rPr lang="en-US" dirty="0"/>
              <a:t>Tracks –</a:t>
            </a:r>
          </a:p>
          <a:p>
            <a:pPr lvl="2"/>
            <a:r>
              <a:rPr lang="en-US" dirty="0"/>
              <a:t> increased awareness</a:t>
            </a:r>
          </a:p>
          <a:p>
            <a:pPr lvl="2"/>
            <a:r>
              <a:rPr lang="en-US" dirty="0"/>
              <a:t>Some change in practices</a:t>
            </a:r>
          </a:p>
          <a:p>
            <a:pPr lvl="2"/>
            <a:r>
              <a:rPr lang="en-US" dirty="0"/>
              <a:t>Unknown REAL impact</a:t>
            </a:r>
          </a:p>
          <a:p>
            <a:pPr lvl="1"/>
            <a:r>
              <a:rPr lang="en-US" dirty="0"/>
              <a:t>Workshops – not yet</a:t>
            </a:r>
          </a:p>
        </p:txBody>
      </p:sp>
    </p:spTree>
    <p:extLst>
      <p:ext uri="{BB962C8B-B14F-4D97-AF65-F5344CB8AC3E}">
        <p14:creationId xmlns:p14="http://schemas.microsoft.com/office/powerpoint/2010/main" val="410749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E21F-FF58-4141-A255-476356AC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Inservices</a:t>
            </a:r>
            <a:r>
              <a:rPr lang="en-US" dirty="0"/>
              <a:t>/Trainings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FB08-78CE-914A-BF47-C7F5039F3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AASB – Aug. DWIS</a:t>
            </a:r>
          </a:p>
          <a:p>
            <a:r>
              <a:rPr lang="en-US" dirty="0"/>
              <a:t>Full-time counselors in all buildings</a:t>
            </a:r>
          </a:p>
          <a:p>
            <a:r>
              <a:rPr lang="en-US" dirty="0"/>
              <a:t>Caring Schools online training</a:t>
            </a:r>
          </a:p>
          <a:p>
            <a:r>
              <a:rPr lang="en-US" dirty="0"/>
              <a:t>KANA specialists</a:t>
            </a:r>
          </a:p>
          <a:p>
            <a:r>
              <a:rPr lang="en-US" dirty="0"/>
              <a:t>Possible:  </a:t>
            </a:r>
            <a:r>
              <a:rPr lang="en-US" dirty="0" err="1"/>
              <a:t>LifeSpace</a:t>
            </a:r>
            <a:r>
              <a:rPr lang="en-US" dirty="0"/>
              <a:t> or Learning and the Brain onsite workshops; community meetings with AASB</a:t>
            </a:r>
          </a:p>
        </p:txBody>
      </p:sp>
    </p:spTree>
    <p:extLst>
      <p:ext uri="{BB962C8B-B14F-4D97-AF65-F5344CB8AC3E}">
        <p14:creationId xmlns:p14="http://schemas.microsoft.com/office/powerpoint/2010/main" val="279673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527A-564D-1340-9B28-D57D1AD1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7243-8A40-424F-AA90-5E73843F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Maybe begin work in Jan</a:t>
            </a:r>
          </a:p>
        </p:txBody>
      </p:sp>
    </p:spTree>
    <p:extLst>
      <p:ext uri="{BB962C8B-B14F-4D97-AF65-F5344CB8AC3E}">
        <p14:creationId xmlns:p14="http://schemas.microsoft.com/office/powerpoint/2010/main" val="150622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593C-BA00-FC42-BBF9-90766EE4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8"/>
            <a:ext cx="10198259" cy="3837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Profile of a KIBSD Learner Goal: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All profiles at awareness level</a:t>
            </a:r>
          </a:p>
          <a:p>
            <a:pPr lvl="1"/>
            <a:r>
              <a:rPr lang="en-US" sz="2400" dirty="0"/>
              <a:t>Social Emotional Skills (SES) Profile implementation level </a:t>
            </a:r>
          </a:p>
          <a:p>
            <a:pPr lvl="2"/>
            <a:r>
              <a:rPr lang="en-US" sz="2000" dirty="0">
                <a:solidFill>
                  <a:schemeClr val="accent2"/>
                </a:solidFill>
              </a:rPr>
              <a:t>SES competencies and descriptors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common</a:t>
            </a:r>
            <a:r>
              <a:rPr lang="en-US" sz="2000" dirty="0"/>
              <a:t> language amongst </a:t>
            </a:r>
            <a:r>
              <a:rPr lang="en-US" sz="2000" dirty="0">
                <a:solidFill>
                  <a:srgbClr val="C00000"/>
                </a:solidFill>
              </a:rPr>
              <a:t>all stakeholders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Specific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SES approaches/strategies are identified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7030A0"/>
                </a:solidFill>
              </a:rPr>
              <a:t>implemented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7030A0"/>
                </a:solidFill>
              </a:rPr>
              <a:t>celebrated</a:t>
            </a:r>
          </a:p>
          <a:p>
            <a:pPr lvl="2"/>
            <a:r>
              <a:rPr lang="en-US" sz="2000" dirty="0"/>
              <a:t>Teacher focus conferences include elements associated with Conditions for Learning as growth goals  (</a:t>
            </a:r>
            <a:r>
              <a:rPr lang="en-US" sz="2000" dirty="0">
                <a:solidFill>
                  <a:schemeClr val="accent2"/>
                </a:solidFill>
              </a:rPr>
              <a:t>Elementary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7030A0"/>
                </a:solidFill>
              </a:rPr>
              <a:t>Middle School   </a:t>
            </a:r>
            <a:r>
              <a:rPr lang="en-US" sz="2000" dirty="0">
                <a:solidFill>
                  <a:srgbClr val="FF0000"/>
                </a:solidFill>
              </a:rPr>
              <a:t>High School</a:t>
            </a:r>
            <a:r>
              <a:rPr lang="en-US" sz="2000" dirty="0"/>
              <a:t>)</a:t>
            </a:r>
          </a:p>
          <a:p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D0983C-9E67-4D42-AA03-A9F2046D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4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0EC7-0C10-D442-9E61-725E63E3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1BC4-B6C1-224C-947B-86A9C77D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  <a:p>
            <a:r>
              <a:rPr lang="en-US" dirty="0"/>
              <a:t>Elementary morning meetings and impact</a:t>
            </a:r>
          </a:p>
          <a:p>
            <a:r>
              <a:rPr lang="en-US" dirty="0"/>
              <a:t>HS nudge through advisory</a:t>
            </a:r>
          </a:p>
          <a:p>
            <a:r>
              <a:rPr lang="en-US" dirty="0"/>
              <a:t>MS embedded attempts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Profile </a:t>
            </a:r>
          </a:p>
        </p:txBody>
      </p:sp>
    </p:spTree>
    <p:extLst>
      <p:ext uri="{BB962C8B-B14F-4D97-AF65-F5344CB8AC3E}">
        <p14:creationId xmlns:p14="http://schemas.microsoft.com/office/powerpoint/2010/main" val="5629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04B6-5A94-2A45-A516-8F124346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3C4847-737B-2C44-AF4D-12F9ABDBC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482769"/>
            <a:ext cx="1016353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How can we influence system change when not in a position of authority?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defTabSz="914400"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preceding question:  Is implementation of tools and projects the change we intend to achieve or is it bigger than that?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defTabSz="914400"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Tag-along question:  How does a system, or even a classroom, maintain a focus and commitment to plans for long-term changes in the midst of reacting to the day-to-day issues that demand action?  What is our role in relationship with this?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What was our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from the beginning? What can we measure (or what are you measuring)?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What could AASB do to help admin hear that this is a crucial part of the process?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3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9552-2FC6-644B-BD49-835C2135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0014"/>
            <a:ext cx="1913963" cy="4280150"/>
          </a:xfrm>
        </p:spPr>
        <p:txBody>
          <a:bodyPr/>
          <a:lstStyle/>
          <a:p>
            <a:r>
              <a:rPr lang="en-US" dirty="0"/>
              <a:t>Current Status		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60901D-8E6E-6F48-9700-500E6B931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993148"/>
              </p:ext>
            </p:extLst>
          </p:nvPr>
        </p:nvGraphicFramePr>
        <p:xfrm>
          <a:off x="2317377" y="600636"/>
          <a:ext cx="9471212" cy="5292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36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6B1A-05E1-744E-9EC2-D1FA7AD7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CRESEL Phase I - II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0E98D4-5566-6D4A-BCDD-135D83E47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33998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47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8048BC-6A98-3D46-ABE7-C6383D19D2F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4566418"/>
              </p:ext>
            </p:extLst>
          </p:nvPr>
        </p:nvGraphicFramePr>
        <p:xfrm>
          <a:off x="735105" y="618565"/>
          <a:ext cx="10605247" cy="556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84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E770-1517-6A4D-B163-12DEFCFA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– What do we want our learners to Be Like and Think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35F503-68B3-9F4F-A49A-D1C91B784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5179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39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30BE19-7D3E-D54B-B196-96945209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221A8-649B-2640-88E1-7C99E7D32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4" y="0"/>
            <a:ext cx="1055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0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7F5C1-246E-4E46-B0D1-61EE8EC6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70"/>
            <a:ext cx="12192000" cy="67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B9683-D82E-4B47-8BE5-C114CD9C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30" y="475119"/>
            <a:ext cx="8623140" cy="57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4ABB6A736F247974FDA66C570F690" ma:contentTypeVersion="10" ma:contentTypeDescription="Create a new document." ma:contentTypeScope="" ma:versionID="bdc6f9afbbccee49949c71647e7f2529">
  <xsd:schema xmlns:xsd="http://www.w3.org/2001/XMLSchema" xmlns:xs="http://www.w3.org/2001/XMLSchema" xmlns:p="http://schemas.microsoft.com/office/2006/metadata/properties" xmlns:ns2="ac9046b7-9473-4b55-8c0e-20912c474299" xmlns:ns3="fecc9df6-05be-4568-9e6c-55eb889fce4b" targetNamespace="http://schemas.microsoft.com/office/2006/metadata/properties" ma:root="true" ma:fieldsID="3cea77cd33ec502962ccf89b84c0c5c6" ns2:_="" ns3:_="">
    <xsd:import namespace="ac9046b7-9473-4b55-8c0e-20912c474299"/>
    <xsd:import namespace="fecc9df6-05be-4568-9e6c-55eb889fce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046b7-9473-4b55-8c0e-20912c4742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c9df6-05be-4568-9e6c-55eb889fce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149BA8-ED67-487F-8C60-BAD4DBAC1E4C}"/>
</file>

<file path=customXml/itemProps2.xml><?xml version="1.0" encoding="utf-8"?>
<ds:datastoreItem xmlns:ds="http://schemas.openxmlformats.org/officeDocument/2006/customXml" ds:itemID="{F54016C0-C33D-443E-BB57-95C356E689D3}"/>
</file>

<file path=customXml/itemProps3.xml><?xml version="1.0" encoding="utf-8"?>
<ds:datastoreItem xmlns:ds="http://schemas.openxmlformats.org/officeDocument/2006/customXml" ds:itemID="{AC4D1BD2-2D81-4F59-9EAC-B9E6CB8FB07D}"/>
</file>

<file path=docProps/app.xml><?xml version="1.0" encoding="utf-8"?>
<Properties xmlns="http://schemas.openxmlformats.org/officeDocument/2006/extended-properties" xmlns:vt="http://schemas.openxmlformats.org/officeDocument/2006/docPropsVTypes">
  <Template>{6A892670-14B9-B948-A8B8-0BC187EBAEDF}tf10001064</Template>
  <TotalTime>78</TotalTime>
  <Words>471</Words>
  <Application>Microsoft Macintosh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-webkit-standard</vt:lpstr>
      <vt:lpstr>Arial</vt:lpstr>
      <vt:lpstr>Calibri</vt:lpstr>
      <vt:lpstr>Garamond</vt:lpstr>
      <vt:lpstr>Times New Roman</vt:lpstr>
      <vt:lpstr>Organic</vt:lpstr>
      <vt:lpstr>KIBSD + CRESEL</vt:lpstr>
      <vt:lpstr>Current Status   </vt:lpstr>
      <vt:lpstr> CRESEL Phase I - II</vt:lpstr>
      <vt:lpstr>PowerPoint Presentation</vt:lpstr>
      <vt:lpstr>Profile – What do we want our learners to Be Like and Think Like</vt:lpstr>
      <vt:lpstr>PowerPoint Presentation</vt:lpstr>
      <vt:lpstr>PowerPoint Presentation</vt:lpstr>
      <vt:lpstr>PowerPoint Presentation</vt:lpstr>
      <vt:lpstr>PowerPoint Presentation</vt:lpstr>
      <vt:lpstr>2018-2019 District-Wide Focus:  Social Emotional Well-Being (including safety) and Effective Instruction </vt:lpstr>
      <vt:lpstr>The Plan</vt:lpstr>
      <vt:lpstr>How are we doing?</vt:lpstr>
      <vt:lpstr>Inservices/Trainings</vt:lpstr>
      <vt:lpstr>Community Partnerships</vt:lpstr>
      <vt:lpstr>PowerPoint Presentation</vt:lpstr>
      <vt:lpstr>Celebrations</vt:lpstr>
      <vt:lpstr>Challenges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KIBSD + CRESEL</dc:title>
  <dc:creator>Kimberly Hanisch</dc:creator>
  <cp:lastModifiedBy>Kimberly Hanisch</cp:lastModifiedBy>
  <cp:revision>7</cp:revision>
  <dcterms:created xsi:type="dcterms:W3CDTF">2018-12-03T21:15:01Z</dcterms:created>
  <dcterms:modified xsi:type="dcterms:W3CDTF">2018-12-03T22:33:38Z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0x0101008CA4ABB6A736F247974FDA66C570F690</vt:lpwstr>
  </property>
</Properties>
</file>