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20" y="-2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25432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acd2bca97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acd2bca97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acd2bca97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acd2bca97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acd2bca97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acd2bca97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acd2bca97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acd2bca97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over different options i.e., taking the minutes on the computer while the meeting is happening, taking on paper and then typing later, etc.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acd2bca97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acd2bca97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acd2bca97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acd2bca97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9655271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9655271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49697bc234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49697bc234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a/valdezcityschools.org/document/d/1DxqyVOnMbh-Sa63WZlSIAqV7rnFtyHakOheT5hIAnZE/edit?usp=shari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Taking the Mess Out of Minutes 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510450" y="3182330"/>
            <a:ext cx="8123100" cy="87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Victoria Hedman, Valdez City Schools</a:t>
            </a:r>
            <a:r>
              <a:rPr lang="en" sz="3000"/>
              <a:t> </a:t>
            </a:r>
            <a:endParaRPr sz="3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Importance of Minutes to Your Organization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1" name="Google Shape;141;p1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Establishes History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What’s been done in the past about an issue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Creates Records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Keeps track of decisions made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Legal Importance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Shows changes to policy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10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Board Packet and Board Notes (Voting Agenda) </a:t>
            </a: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7" name="Google Shape;147;p1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307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Board Packet= Information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Incredibly useful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Two fold purpose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To help guide the board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To help guide you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Use your published agenda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Comfortaa"/>
              <a:buChar char="●"/>
            </a:pPr>
            <a:r>
              <a:rPr lang="en" sz="2400" u="sng">
                <a:solidFill>
                  <a:srgbClr val="3C78D8"/>
                </a:solidFill>
                <a:latin typeface="Comfortaa"/>
                <a:ea typeface="Comfortaa"/>
                <a:cs typeface="Comfortaa"/>
                <a:sym typeface="Comfortaa"/>
                <a:hlinkClick r:id="rId3"/>
              </a:rPr>
              <a:t>Example</a:t>
            </a:r>
            <a:r>
              <a:rPr lang="en" sz="2400">
                <a:solidFill>
                  <a:srgbClr val="3C78D8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2400">
              <a:solidFill>
                <a:srgbClr val="3C78D8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Creating Recommended Motions</a:t>
            </a: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3" name="Google Shape;153;p16"/>
          <p:cNvSpPr txBox="1">
            <a:spLocks noGrp="1"/>
          </p:cNvSpPr>
          <p:nvPr>
            <p:ph type="body" idx="1"/>
          </p:nvPr>
        </p:nvSpPr>
        <p:spPr>
          <a:xfrm>
            <a:off x="1297500" y="1307850"/>
            <a:ext cx="7038900" cy="349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Why do this before hand?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Include details from the item’s backup information.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I.e. Budget Amendment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Example: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I move to approve the purchase of curriculum supplies in the amount of $20,000.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Taking Minutes in the Meeting </a:t>
            </a: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9" name="Google Shape;159;p17"/>
          <p:cNvSpPr txBox="1">
            <a:spLocks noGrp="1"/>
          </p:cNvSpPr>
          <p:nvPr>
            <p:ph type="body" idx="1"/>
          </p:nvPr>
        </p:nvSpPr>
        <p:spPr>
          <a:xfrm>
            <a:off x="1258975" y="1223100"/>
            <a:ext cx="7038900" cy="2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FIND WHAT WORKS FOR YOU!!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Different boards have different needs.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Computer vs. Paper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Advantages and Disadvantages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Recordings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Purposes of recording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After the Meeting: Writing Out the Minutes</a:t>
            </a: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65" name="Google Shape;165;p18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317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●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One big question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○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How much detail?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○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Verbatim is highly discouraged  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●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Grammar Policing 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Char char="○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Grammarly</a:t>
            </a: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Finishing Steps</a:t>
            </a:r>
            <a:r>
              <a:rPr lang="en"/>
              <a:t> </a:t>
            </a:r>
            <a:endParaRPr/>
          </a:p>
        </p:txBody>
      </p:sp>
      <p:sp>
        <p:nvSpPr>
          <p:cNvPr id="171" name="Google Shape;171;p19"/>
          <p:cNvSpPr txBox="1">
            <a:spLocks noGrp="1"/>
          </p:cNvSpPr>
          <p:nvPr>
            <p:ph type="body" idx="1"/>
          </p:nvPr>
        </p:nvSpPr>
        <p:spPr>
          <a:xfrm>
            <a:off x="13737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Changing the Minutes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Robert’s Rules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●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Signing and Binding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Approval Dates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omfortaa"/>
              <a:buChar char="○"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Who Signs? 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omfortaa"/>
                <a:ea typeface="Comfortaa"/>
                <a:cs typeface="Comfortaa"/>
                <a:sym typeface="Comfortaa"/>
              </a:rPr>
              <a:t>Storage		</a:t>
            </a: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77" name="Google Shape;177;p20"/>
          <p:cNvSpPr txBox="1">
            <a:spLocks noGrp="1"/>
          </p:cNvSpPr>
          <p:nvPr>
            <p:ph type="body" idx="1"/>
          </p:nvPr>
        </p:nvSpPr>
        <p:spPr>
          <a:xfrm>
            <a:off x="1297500" y="1356200"/>
            <a:ext cx="7038900" cy="35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●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How are Minutes stored? 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○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Varies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●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How long to keep? 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>
            <a:spLocks noGrp="1"/>
          </p:cNvSpPr>
          <p:nvPr>
            <p:ph type="body" idx="1"/>
          </p:nvPr>
        </p:nvSpPr>
        <p:spPr>
          <a:xfrm>
            <a:off x="1281275" y="52910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Questions? 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Any tips? 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Macintosh PowerPoint</Application>
  <PresentationFormat>On-screen Show (16:9)</PresentationFormat>
  <Paragraphs>50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Montserrat</vt:lpstr>
      <vt:lpstr>Lato</vt:lpstr>
      <vt:lpstr>Comfortaa</vt:lpstr>
      <vt:lpstr>Focus</vt:lpstr>
      <vt:lpstr>Taking the Mess Out of Minutes </vt:lpstr>
      <vt:lpstr>Importance of Minutes to Your Organization </vt:lpstr>
      <vt:lpstr>Board Packet and Board Notes (Voting Agenda) </vt:lpstr>
      <vt:lpstr>Creating Recommended Motions</vt:lpstr>
      <vt:lpstr>Taking Minutes in the Meeting </vt:lpstr>
      <vt:lpstr>After the Meeting: Writing Out the Minutes</vt:lpstr>
      <vt:lpstr>Finishing Steps </vt:lpstr>
      <vt:lpstr>Storage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the Mess Out of Minutes </dc:title>
  <cp:lastModifiedBy>WQ944KUS8PW AASB</cp:lastModifiedBy>
  <cp:revision>1</cp:revision>
  <dcterms:modified xsi:type="dcterms:W3CDTF">2018-11-28T19:12:08Z</dcterms:modified>
</cp:coreProperties>
</file>